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3998C-1A52-4AF6-ADF1-14688E0A8CCF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881F9-5CD1-4B32-9128-873ED3F87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752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C1D6-9F60-4CF1-9A25-875C9AFBFDA0}" type="datetime1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Михайлова С.Ф., методист МАУ ИМЦ г. Тюмени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75A5-0EBE-4FAF-BB3C-B281774E17B5}" type="datetime1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Михайлова С.Ф., методист МАУ ИМЦ г. Тюмени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5318-E1DC-44B0-9A8B-15CF26BE8FC6}" type="datetime1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Михайлова С.Ф., методист МАУ ИМЦ г. Тюмени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F7E5-4708-4F82-99D8-01BE06241690}" type="datetime1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Михайлова С.Ф., методист МАУ ИМЦ г. Тюмени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080B1-1410-4241-962B-5432A5770967}" type="datetime1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Михайлова С.Ф., методист МАУ ИМЦ г. Тюмени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B96A-97E4-4C93-AFF8-B363B1ADDB00}" type="datetime1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Михайлова С.Ф., методист МАУ ИМЦ г. Тюмени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9E9D-E6F9-4319-85BE-E6D3910433D3}" type="datetime1">
              <a:rPr lang="ru-RU" smtClean="0"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Михайлова С.Ф., методист МАУ ИМЦ г. Тюмени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2C044-5F1D-4B13-9E87-5A1833D94B1A}" type="datetime1">
              <a:rPr lang="ru-RU" smtClean="0"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Михайлова С.Ф., методист МАУ ИМЦ г. Тюмени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E533-128A-44F1-BAC0-913B78A67C4E}" type="datetime1">
              <a:rPr lang="ru-RU" smtClean="0"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Михайлова С.Ф., методист МАУ ИМЦ г. Тюмени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08EC-5FF5-4EB7-B86A-DC712ACFEDF8}" type="datetime1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Михайлова С.Ф., методист МАУ ИМЦ г. Тюмени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A5B3-AF75-4A26-8486-E233E3AF31E5}" type="datetime1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Михайлова С.Ф., методист МАУ ИМЦ г. Тюмени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4D594-6862-4ABD-9D76-09805B60422B}" type="datetime1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Михайлова С.Ф., методист МАУ ИМЦ г. Тюмени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7jhULGq0IAg" TargetMode="External"/><Relationship Id="rId3" Type="http://schemas.openxmlformats.org/officeDocument/2006/relationships/hyperlink" Target="https://doc.fipi.ru/navigator-podgotovki/navigator-ege/Angl_1_audirovanie.pdf" TargetMode="External"/><Relationship Id="rId7" Type="http://schemas.openxmlformats.org/officeDocument/2006/relationships/hyperlink" Target="https://doc.fipi.ru/navigator-podgotovki/navigator-ege/Angl_5_Govorenie.pdf" TargetMode="External"/><Relationship Id="rId2" Type="http://schemas.openxmlformats.org/officeDocument/2006/relationships/hyperlink" Target="https://fipi.ru/ege/demoversii-specifikacii-kodifikatory#!/tab/151883967-1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doc.fipi.ru/navigator-podgotovki/navigator-ege/Angl_4_pismo.pdf" TargetMode="External"/><Relationship Id="rId5" Type="http://schemas.openxmlformats.org/officeDocument/2006/relationships/hyperlink" Target="https://doc.fipi.ru/navigator-podgotovki/navigator-ege/Angl_3_grammatika.pdf" TargetMode="External"/><Relationship Id="rId4" Type="http://schemas.openxmlformats.org/officeDocument/2006/relationships/hyperlink" Target="https://doc.fipi.ru/navigator-podgotovki/navigator-ege/Angl_2_Chteni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Ресурсы по подготовке к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ЕГЭ по английскому языку - 2022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982960"/>
          </a:xfrm>
        </p:spPr>
        <p:txBody>
          <a:bodyPr>
            <a:normAutofit/>
          </a:bodyPr>
          <a:lstStyle/>
          <a:p>
            <a:r>
              <a:rPr lang="ru-RU" sz="2400" dirty="0"/>
              <a:t>ПО МАТЕРИАЛАМ ФГБНУ «ФИПИ»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744416" cy="365125"/>
          </a:xfrm>
        </p:spPr>
        <p:txBody>
          <a:bodyPr/>
          <a:lstStyle/>
          <a:p>
            <a:r>
              <a:rPr lang="ru-RU" smtClean="0"/>
              <a:t>Михайлова С.Ф., методист МАУ ИМЦ г. Тюмени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22575"/>
            <a:ext cx="1920213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70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/>
              <a:t>1.Демонстрационный вариант ЕГЭ по английскому языку (2022). Кодификатор. Спецификация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>
                <a:hlinkClick r:id="rId2"/>
              </a:rPr>
              <a:t>https://fipi.ru/ege/demoversii-specifikacii-kodifikatory#!/</a:t>
            </a:r>
            <a:r>
              <a:rPr lang="en-US" sz="2000" dirty="0" smtClean="0">
                <a:hlinkClick r:id="rId2"/>
              </a:rPr>
              <a:t>tab/151883967-11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2.Навигатор самостоятельной подготовки к ЕГЭ по английскому языку (2022)</a:t>
            </a:r>
            <a:br>
              <a:rPr lang="ru-RU" sz="2000" b="1" dirty="0" smtClean="0"/>
            </a:br>
            <a:r>
              <a:rPr lang="ru-RU" sz="2000" b="1" i="1" dirty="0" smtClean="0"/>
              <a:t>- </a:t>
            </a:r>
            <a:r>
              <a:rPr lang="ru-RU" sz="2000" b="1" i="1" dirty="0" err="1" smtClean="0"/>
              <a:t>Аудирование</a:t>
            </a:r>
            <a:r>
              <a:rPr lang="ru-RU" sz="2000" b="1" i="1" dirty="0" smtClean="0"/>
              <a:t>: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doc.fipi.ru/navigator-podgotovki/navigator-ege/Angl_1_audirovanie.pdf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/>
              <a:t>- Чтение: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doc.fipi.ru/navigator-podgotovki/navigator-ege/Angl_2_Chtenie.pdf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/>
              <a:t>- Грамматика и лексика: </a:t>
            </a: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doc.fipi.ru/navigator-podgotovki/navigator-ege/Angl_3_grammatika.pdf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/>
              <a:t>- Письмо: </a:t>
            </a:r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doc.fipi.ru/navigator-podgotovki/navigator-ege/Angl_4_pismo.pdf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/>
              <a:t>- Говорение: </a:t>
            </a:r>
            <a:r>
              <a:rPr lang="en-US" sz="2000" dirty="0">
                <a:hlinkClick r:id="rId7"/>
              </a:rPr>
              <a:t>https://</a:t>
            </a:r>
            <a:r>
              <a:rPr lang="en-US" sz="2000" dirty="0" smtClean="0">
                <a:hlinkClick r:id="rId7"/>
              </a:rPr>
              <a:t>doc.fipi.ru/navigator-podgotovki/navigator-ege/Angl_5_Govorenie.pdf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3.Видеоконсультация по подготовке к ЕГЭ по иностранным языкам-2022</a:t>
            </a:r>
            <a:br>
              <a:rPr lang="ru-RU" sz="2000" b="1" dirty="0" smtClean="0"/>
            </a:br>
            <a:r>
              <a:rPr lang="en-US" sz="2000" dirty="0">
                <a:hlinkClick r:id="rId8"/>
              </a:rPr>
              <a:t>https://</a:t>
            </a:r>
            <a:r>
              <a:rPr lang="en-US" sz="2000" dirty="0" smtClean="0">
                <a:hlinkClick r:id="rId8"/>
              </a:rPr>
              <a:t>www.youtube.com/watch?v=7jhULGq0IAg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Михайлова С.Ф., методист МАУ ИМЦ г. Тюмени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2817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42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Ресурсы по подготовке к  ЕГЭ по английскому языку - 2022 </vt:lpstr>
      <vt:lpstr>1.Демонстрационный вариант ЕГЭ по английскому языку (2022). Кодификатор. Спецификация https://fipi.ru/ege/demoversii-specifikacii-kodifikatory#!/tab/151883967-11  2.Навигатор самостоятельной подготовки к ЕГЭ по английскому языку (2022) - Аудирование: https://doc.fipi.ru/navigator-podgotovki/navigator-ege/Angl_1_audirovanie.pdf - Чтение: https://doc.fipi.ru/navigator-podgotovki/navigator-ege/Angl_2_Chtenie.pdf - Грамматика и лексика: https://doc.fipi.ru/navigator-podgotovki/navigator-ege/Angl_3_grammatika.pdf - Письмо: https://doc.fipi.ru/navigator-podgotovki/navigator-ege/Angl_4_pismo.pdf - Говорение: https://doc.fipi.ru/navigator-podgotovki/navigator-ege/Angl_5_Govorenie.pdf  3.Видеоконсультация по подготовке к ЕГЭ по иностранным языкам-2022 https://www.youtube.com/watch?v=7jhULGq0IAg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помощь учителю</dc:title>
  <dc:creator>Ольга А. Агеева</dc:creator>
  <cp:lastModifiedBy>Ольга А. Агеева</cp:lastModifiedBy>
  <cp:revision>4</cp:revision>
  <dcterms:created xsi:type="dcterms:W3CDTF">2022-02-02T11:07:57Z</dcterms:created>
  <dcterms:modified xsi:type="dcterms:W3CDTF">2022-02-02T11:36:16Z</dcterms:modified>
</cp:coreProperties>
</file>